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.xml" ContentType="application/vnd.openxmlformats-officedocument.presentationml.slide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D9F721A5-2CFA-40CB-BB33-7856EA83111C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10/31/23</a:t>
            </a:fld>
            <a:endParaRPr b="0" lang="en-IN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IN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4EEC5054-FB97-4739-9F2E-2A72E1D560BB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10</a:t>
            </a:fld>
            <a:endParaRPr b="0" lang="en-IN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Outline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0BACB7D6-4BBC-488B-AA10-672D1EC6E5B1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10/31/23</a:t>
            </a:fld>
            <a:endParaRPr b="0" lang="en-IN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IN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88DAC1A7-F382-452F-80F4-6BA1CCB4DCF1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IN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Memory Analysis tools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What valgrind is not: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2438280" y="1600200"/>
            <a:ext cx="441936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#include &lt;stdio.h&gt;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#include &lt;stdlib.h&gt;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main() {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i;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x = 0;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a[10];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for (i = 0; i &lt; 11; i++)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a[i] = i;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p</a:t>
            </a:r>
            <a:r>
              <a:rPr b="0" lang="nl-NL" sz="1800" spc="-1" strike="noStrike">
                <a:solidFill>
                  <a:srgbClr val="000000"/>
                </a:solidFill>
                <a:latin typeface="Calibri"/>
              </a:rPr>
              <a:t>rintf("x is %d\n", x);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return 0;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What valgrind is not: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2438280" y="1600200"/>
            <a:ext cx="441936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#include &lt;stdio.h&gt;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#include &lt;stdlib.h&gt;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main(){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char *str = malloc(10);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gets(str);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printf("%s\n",str);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return 0;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57200" y="1219320"/>
            <a:ext cx="8229240" cy="5105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90000"/>
              </a:lnSpc>
              <a:spcBef>
                <a:spcPts val="479"/>
              </a:spcBef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Application behaviour: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Crashes intermittently 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Uses too much memory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Runs too slowly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Isn’t well tested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Is about to ship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marL="743040" indent="-285480">
              <a:lnSpc>
                <a:spcPct val="90000"/>
              </a:lnSpc>
              <a:spcBef>
                <a:spcPts val="479"/>
              </a:spcBef>
              <a:tabLst>
                <a:tab algn="l" pos="0"/>
              </a:tabLst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You need something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See what your code is really doing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Help spend less time finding bugs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Develop fast, reliable code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685800" y="304920"/>
            <a:ext cx="838152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1f497d"/>
                </a:solidFill>
                <a:latin typeface="Arial"/>
              </a:rPr>
              <a:t>PURIFY TOOL</a:t>
            </a:r>
            <a:endParaRPr b="0" lang="en-IN" sz="4400" spc="-1" strike="noStrike">
              <a:latin typeface="Arial"/>
            </a:endParaRPr>
          </a:p>
        </p:txBody>
      </p:sp>
      <p:sp>
        <p:nvSpPr>
          <p:cNvPr id="86" name="TextShape 3"/>
          <p:cNvSpPr txBox="1"/>
          <p:nvPr/>
        </p:nvSpPr>
        <p:spPr>
          <a:xfrm>
            <a:off x="609480" y="228600"/>
            <a:ext cx="8229240" cy="1142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The Necessity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xit" presetID="5" presetSubtype="10">
                                  <p:stCondLst>
                                    <p:cond delay="0"/>
                                  </p:stCondLst>
                                  <p:childTnLst>
                                    <p:animEffect filter="checkerboard(across)" transition="out">
                                      <p:cBhvr additive="repl">
                                        <p:cTn id="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57200" y="426960"/>
            <a:ext cx="8229240" cy="791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Type of Memory Errors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119"/>
              </a:spcBef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ABR/ABW – Array bounds read/write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FMR/FMW – Freed memory read/write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UMR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– Uninitialized memory read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MSE – Memory Segment Error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MLK – Memory Leak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NPR/NRW – Null Pointer Read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FMM – Freeing Mismatched Memory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1" lang="en-US" sz="4000" spc="-1" strike="noStrike">
                <a:solidFill>
                  <a:srgbClr val="000000"/>
                </a:solidFill>
                <a:latin typeface="Calibri"/>
              </a:rPr>
              <a:t>Valgrind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Case 1: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2438280" y="1600200"/>
            <a:ext cx="441936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#include &lt;stdio.h&gt;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#include &lt;stdlib.h&gt;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main() {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i;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*a = malloc(sizeof(int) * 10);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if (!a) return -1; /*malloc failed*/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for (i = 0; i &lt; 11; i++)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a[i] = i;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free(a);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return 0;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57200" y="457200"/>
            <a:ext cx="8229240" cy="5668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37000"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$ gcc -Wall -pedantic -g example1.c -o example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$ valgrind ./example ==23779== Memcheck, a memory error detector ==23779== Copyright (C) 2002-2009, and GNU GPL'd, by Julian Seward et al. ==23779== Using Valgrind-3.5.0 and LibVEX; rerun with -h for copyright info ==23779== Command: ./example ==23779== ==23779==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Invalid write of size 4 ==23779== at 0x400548: main (example1.c:9) ==23779== Address 0x4c30068 is 0 bytes after a block of size 40 alloc'd ==23779== at 0x4A05E46: malloc (vg_replace_malloc.c:195) ==23779== by 0x40051C: main (example1.c:6) ==23779== ==23779== ==23779==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HEAP SUMMARY: ==23779== in use at exit: 0 bytes in 0 blocks ==23779== total heap usage: 1 allocs, 1 frees, 40 bytes allocated ==23779== ==23779== All heap blocks were freed -- no leaks are possible ==23779== ==23779== For counts of detected and suppressed errors, rerun with: -v ==23779== ERROR SUMMARY: 1 errors from 1 contexts (suppressed: 6 from 6)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Case 2: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2438280" y="1600200"/>
            <a:ext cx="441936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#include &lt;stdio.h&gt;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#include &lt;stdlib.h&gt;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main() {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i;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a[10];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for (i = 0; i &lt; 9; i++)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a[i] = i;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for (i = 0; i &lt; 10; i++)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printf("%d ", a[i]);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            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printf("\n");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return 0;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==24599== Conditional jump or move depends on uninitialised value(s) 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==24599== at 0x33A8648196: vfprintf (in /lib64/libc-2.13.so) ==24599== by 0x33A864FB59: printf (in /lib64/libc-2.13.so) 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==24599== by 0x400567: main (example2.c:11) 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==24599== ==24599== Use of uninitialised value of size 8 ==24599== at 0x33A864484B: _itoa_word (in /lib64/libc-2.13.so) ==24599== by 0x33A8646D50: vfprintf (in /lib64/libc-2.13.so) ==24599== by 0x33A864FB59: printf (in /lib64/libc-2.13.so) ==24599== by 0x400567: main (example2.c:11) 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==24599== ==24599== Conditional jump or move depends on uninitialised value(s) ==24599== at 0x33A8644855: _itoa_word (in /lib64/libc-2.13.so) ==24599== by 0x33A8646D50: vfprintf (in /lib64/libc-2.13.so) ==24599== by 0x33A864FB59: printf (in /lib64/libc-2.13.so) ==24599== by 0x400567: main (example2.c:11) ==24599== 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0 1 2 3 4 5 6 7 8 7 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Case 3: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2438280" y="1600200"/>
            <a:ext cx="441936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#include &lt;stdio.h&gt;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#include &lt;stdlib.h&gt;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main(){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 i; int *a;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for (i=0; i &lt; 10; i++){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a = malloc(sizeof(int) * 100);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         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         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free(a);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              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return 0; 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Application>LibreOffice/6.4.7.2$Linux_X86_64 LibreOffice_project/40$Build-2</Application>
  <Words>814</Words>
  <Paragraphs>102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Ansuman</dc:creator>
  <dc:description/>
  <dc:language>en-IN</dc:language>
  <cp:lastModifiedBy/>
  <dcterms:modified xsi:type="dcterms:W3CDTF">2023-10-31T22:58:10Z</dcterms:modified>
  <cp:revision>25</cp:revision>
  <dc:subject/>
  <dc:title>Program Analysis with Valgrind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11</vt:i4>
  </property>
</Properties>
</file>